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BA54D-9513-4B92-A4D3-34BD9DFC7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48AB7C7-10A4-49F1-980E-96DA2FCFB2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276BA1A-7E7A-45AA-A8A4-06CC9891E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B5D8-0647-40E4-BBBD-4E6DC6C5F90C}" type="datetimeFigureOut">
              <a:rPr lang="uk-UA" smtClean="0"/>
              <a:t>23.08.2024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6D9820-BB72-41B1-97A6-B1E1ABD83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87D63F-9529-4F19-B41B-7C7847563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2D1E-D0F3-45CE-8929-5EA3C90F073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8241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CE4B00-C663-4B5F-B5AE-95CAAF775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97E92A8-526D-4F4D-885E-5FBD7A0B2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0FBC33F-26D0-419E-98B2-956C553DA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B5D8-0647-40E4-BBBD-4E6DC6C5F90C}" type="datetimeFigureOut">
              <a:rPr lang="uk-UA" smtClean="0"/>
              <a:t>23.08.2024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CE52A18-AA7C-4A90-9C88-7DDCA312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6D19C8-236F-4697-A9DC-7BFB90B11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2D1E-D0F3-45CE-8929-5EA3C90F073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6756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33B4A3C-A1CC-4F19-9F20-98FA789854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16C2FC-ED3C-43CA-8F77-CE04508DC7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50EA9F-3861-40A6-9247-B7546C26A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B5D8-0647-40E4-BBBD-4E6DC6C5F90C}" type="datetimeFigureOut">
              <a:rPr lang="uk-UA" smtClean="0"/>
              <a:t>23.08.2024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46DA8C3-4C9B-4EA5-B4F3-6FD23FAF6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4D227DC-2AA2-475E-ABF1-160F20E27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2D1E-D0F3-45CE-8929-5EA3C90F073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0053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AD8FD9-9526-4015-A100-807AD6F4E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41EE-F47D-4BC8-87F5-48AF46515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D785FFB-BE29-4E94-AC2E-C22452B5C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B5D8-0647-40E4-BBBD-4E6DC6C5F90C}" type="datetimeFigureOut">
              <a:rPr lang="uk-UA" smtClean="0"/>
              <a:t>23.08.2024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1259A8D-ACBB-4FCB-9C6C-CC83534B7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C0DC1F0-E0BB-4E92-AA8D-12B0BA5B3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2D1E-D0F3-45CE-8929-5EA3C90F073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3250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EB17D4-014D-40DB-8A51-0732F3262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2C8323D-3F7B-40CC-B537-23A29694C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5AC3E4-9123-4361-9844-F815B6EF4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B5D8-0647-40E4-BBBD-4E6DC6C5F90C}" type="datetimeFigureOut">
              <a:rPr lang="uk-UA" smtClean="0"/>
              <a:t>23.08.2024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376E21-6351-4A3A-A7DF-EE06EC665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8503111-6C74-4FF7-B788-E3A11111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2D1E-D0F3-45CE-8929-5EA3C90F073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1992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59917-8E8A-47D2-B75D-DE22A2330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B58FFC7-FBB5-46B3-93EF-20432635E8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4B32E3C-CB0C-4C76-B08C-E9248FA44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48CB8B3-70AB-465F-9CD3-0333CC74A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B5D8-0647-40E4-BBBD-4E6DC6C5F90C}" type="datetimeFigureOut">
              <a:rPr lang="uk-UA" smtClean="0"/>
              <a:t>23.08.2024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F1C0F96-47A8-4DAD-A345-66ECA0120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D1811E4-88BF-4E41-9A0A-544A06F47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2D1E-D0F3-45CE-8929-5EA3C90F073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588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C8D686-F5B2-4028-B23A-B1BB4C4F9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EA136D-160A-45B8-A9BA-0B1848CA9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249E1A6-BEE5-44E6-A139-B5CDA0454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89F2AE7-85A5-471B-80FB-B388CBFA60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8400D5E-EE81-4458-BF23-90B09F95C7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3A677C8-8497-434C-95FF-225A8721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B5D8-0647-40E4-BBBD-4E6DC6C5F90C}" type="datetimeFigureOut">
              <a:rPr lang="uk-UA" smtClean="0"/>
              <a:t>23.08.2024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B612719-F97C-40FF-9D1B-49C142011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BB20094-2C18-4404-B261-390626231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2D1E-D0F3-45CE-8929-5EA3C90F073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5925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00E8C-7263-4E53-8E1D-3FE958783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F2FB67F-EDE3-4BF6-800F-76637B1E7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B5D8-0647-40E4-BBBD-4E6DC6C5F90C}" type="datetimeFigureOut">
              <a:rPr lang="uk-UA" smtClean="0"/>
              <a:t>23.08.2024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53162E7-CCD7-408F-A48E-FCE3AE10C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5A3C4C7-A04D-4E1C-B99B-CBDBB7B54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2D1E-D0F3-45CE-8929-5EA3C90F073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6218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4812C49-02F2-4C52-AF6C-9D4830A5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B5D8-0647-40E4-BBBD-4E6DC6C5F90C}" type="datetimeFigureOut">
              <a:rPr lang="uk-UA" smtClean="0"/>
              <a:t>23.08.2024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D884D09-A513-414E-B2DB-04AAFAB97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C68897D-1B23-421E-8054-B4B9A2EC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2D1E-D0F3-45CE-8929-5EA3C90F073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5730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8CB60-729F-4F61-87C5-77D5FD8E9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AD40486-6E6C-45A3-B54A-900D0B003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371B8B5-D140-4428-BD73-29E6338729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420FFD1-731F-4D4A-BCD8-DF53A1F5C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B5D8-0647-40E4-BBBD-4E6DC6C5F90C}" type="datetimeFigureOut">
              <a:rPr lang="uk-UA" smtClean="0"/>
              <a:t>23.08.2024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5AD20C6-7CB1-4055-A9E0-2E4ACB766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5962E5A-EA87-4060-B379-0A14304C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2D1E-D0F3-45CE-8929-5EA3C90F073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1722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A280-5DF5-4804-AD50-1F918E9E6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A20815B-4F97-4380-956D-2A520A45B7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31970AD-053E-4D14-B2F5-9520B25A0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243BC37-41EE-4390-B191-8FA08D2B7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B5D8-0647-40E4-BBBD-4E6DC6C5F90C}" type="datetimeFigureOut">
              <a:rPr lang="uk-UA" smtClean="0"/>
              <a:t>23.08.2024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B15E074-2027-4F1A-8915-046842506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1B30B17-6AEC-4B10-980D-D9D2A632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2D1E-D0F3-45CE-8929-5EA3C90F073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9884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E7202F7-2B39-49D5-A807-E39F6431A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B2C4D77-606F-4639-948D-ACA37FB3B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5987A4-D454-4712-A050-CBFD77C22D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FB5D8-0647-40E4-BBBD-4E6DC6C5F90C}" type="datetimeFigureOut">
              <a:rPr lang="uk-UA" smtClean="0"/>
              <a:t>23.08.2024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763804-5747-484F-B73B-DB7E27EBBB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ED78CF3-D971-4A9C-B599-7056533D7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02D1E-D0F3-45CE-8929-5EA3C90F073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576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1BD39-465B-45F2-BA3D-DDFCEC19E4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185B97-23FB-4EE7-9BC0-C4C332AB5B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59A936-48D1-4C8B-B837-F79902173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30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1AF83590-B790-48BD-9BD8-E5A8CDA019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15009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53B84A3C-F5FC-427C-8C79-F16E7BB4E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28483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4B9AA364-B83A-45FC-9114-11FA96683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85579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60C6C81B-6460-4932-9D8D-EAD293ED4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35205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D6FA379D-E4C9-4E70-8ACE-42B64B119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41331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1D635130-7376-40EA-871E-E74437C61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3088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2E4E090D-B52E-4C93-9BD1-A51710E18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79790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176AE446-6973-4670-A08F-D7A811A45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69446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5447CD4D-AD3D-405B-83F8-B62550350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32406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C28EE5B6-2C3A-4731-9456-D262EB67B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28521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9CA04E89-C160-4DC5-8765-564AA5D9C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4554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817619E2-57CA-4EFF-9BAE-5C6D7FB53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01181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22BECB97-7967-4FFC-97F4-A66794B26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28766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DD49854F-0DA3-48CB-8041-2B592D3F9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41290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10B34AC3-E124-4614-9380-DBD40F892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60340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E39E2FDA-B19D-461D-9D26-55241BAD7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16314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D9F4C457-3D84-4E40-BD08-798DFD811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13159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1EF7B29A-25DB-485A-92E9-155759DF9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99214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8BB7BC78-62DE-4182-85A4-F656BB2685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14168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9CAAAC36-26DE-4FA4-8578-49379D2BD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806548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089DDA38-EF0E-4378-85F1-3CC27A350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73887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EFFA532E-B3DE-41BD-A1AE-2074D4133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15835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12274024-4177-40A2-82F9-971554219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61788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855358A1-E897-496C-9ECC-DCDE62B8B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13998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51A263D6-66F1-4157-8FBF-BEBE73836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08809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AB1E3B5C-191E-4733-8C37-9BA5EADAA7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29062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8072FA96-289A-4481-A937-341B6ACCD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355610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13ECE353-35B5-483B-B6FE-F6B61F03B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86010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C8D32E95-DF14-47F4-9B5C-816813AFA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010951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E46192FA-E2BE-4E0B-ADB3-E97820F3C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3131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AB29AB8A-C3C9-4D2E-A569-BB071BF83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322670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47AF01-2901-43E9-BD28-2CC26040B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795"/>
            <a:ext cx="12192000" cy="681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68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C7415493-A8E6-4B33-8211-BCF7AAA12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15963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65093D70-B1BD-4E48-89B9-A679C23745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429355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7B527BD8-6B06-43F3-8DB9-C04FB3244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904985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BD6CC972-1E87-4567-96D8-4B0227114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599919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B1863D8F-95DE-4B7D-9863-7E92D98565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901268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AFF8F017-04DD-4CF8-9D4B-4761B13C7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307416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6623D94B-9E4A-469C-9B34-D97DF4C78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11353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17F296F2-FBFD-42DA-8ADF-B80F1EA4B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1089E3BC-14AA-409E-8368-0CE3E75381AF}"/>
              </a:ext>
            </a:extLst>
          </p:cNvPr>
          <p:cNvSpPr/>
          <p:nvPr/>
        </p:nvSpPr>
        <p:spPr>
          <a:xfrm>
            <a:off x="4572000" y="3091991"/>
            <a:ext cx="3214540" cy="79185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0135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C75E8987-68CC-4817-A864-D8817D124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22625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051751-852F-420E-AA1F-C34FECD5C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23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A2B811CA-5C72-4944-B276-04BC05E8C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61134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8A3D97B8-ED7C-4949-ACB6-18EAF4555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475570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0</Words>
  <Application>Microsoft Office PowerPoint</Application>
  <PresentationFormat>Широкоэкранный</PresentationFormat>
  <Paragraphs>0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Користувач</dc:creator>
  <cp:lastModifiedBy>ASUS</cp:lastModifiedBy>
  <cp:revision>2</cp:revision>
  <dcterms:created xsi:type="dcterms:W3CDTF">2024-07-05T06:32:06Z</dcterms:created>
  <dcterms:modified xsi:type="dcterms:W3CDTF">2024-08-23T07:22:28Z</dcterms:modified>
</cp:coreProperties>
</file>